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 b="def" i="def"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90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66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1">
              <a:hueOff val="-218139"/>
              <a:satOff val="-11670"/>
              <a:lumOff val="-10226"/>
              <a:alpha val="39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 b="def" i="def"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 b="off" i="off">
        <a:fontRef idx="minor">
          <a:srgbClr val="E35015"/>
        </a:fontRef>
        <a:srgbClr val="E35015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7F7F7"/>
          </a:solidFill>
        </a:fill>
      </a:tcStyle>
    </a:band2H>
    <a:firstCo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halk_line-1.png" descr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chalk_line-2.png" descr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apbook_cover_title_hi.png" descr="scrapbook_cover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e du titre"/>
          <p:cNvSpPr txBox="1"/>
          <p:nvPr>
            <p:ph type="title"/>
          </p:nvPr>
        </p:nvSpPr>
        <p:spPr>
          <a:xfrm>
            <a:off x="1270000" y="2959100"/>
            <a:ext cx="10464800" cy="22860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3" name="Texte niveau 1…"/>
          <p:cNvSpPr txBox="1"/>
          <p:nvPr>
            <p:ph type="body" sz="quarter" idx="1"/>
          </p:nvPr>
        </p:nvSpPr>
        <p:spPr>
          <a:xfrm>
            <a:off x="1270000" y="5283200"/>
            <a:ext cx="104648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« Saisissez une citation ici. »"/>
          <p:cNvSpPr txBox="1"/>
          <p:nvPr>
            <p:ph type="body" sz="quarter" idx="13"/>
          </p:nvPr>
        </p:nvSpPr>
        <p:spPr>
          <a:xfrm>
            <a:off x="1270000" y="455930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/>
            </a:lvl1pPr>
          </a:lstStyle>
          <a:p>
            <a:pPr/>
            <a:r>
              <a:t>« Saisissez une citation ici. »</a:t>
            </a:r>
          </a:p>
        </p:txBody>
      </p:sp>
      <p:sp>
        <p:nvSpPr>
          <p:cNvPr id="163" name="-Gilles Allain"/>
          <p:cNvSpPr txBox="1"/>
          <p:nvPr>
            <p:ph type="body" sz="quarter" idx="14"/>
          </p:nvPr>
        </p:nvSpPr>
        <p:spPr>
          <a:xfrm>
            <a:off x="1270000" y="6362700"/>
            <a:ext cx="10464800" cy="444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-Gilles Allain</a:t>
            </a:r>
          </a:p>
        </p:txBody>
      </p:sp>
      <p:sp>
        <p:nvSpPr>
          <p:cNvPr id="1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Image"/>
          <p:cNvSpPr/>
          <p:nvPr>
            <p:ph type="pic" idx="13"/>
          </p:nvPr>
        </p:nvSpPr>
        <p:spPr>
          <a:xfrm>
            <a:off x="0" y="0"/>
            <a:ext cx="13004800" cy="97567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Image"/>
          <p:cNvSpPr/>
          <p:nvPr>
            <p:ph type="pic" idx="13"/>
          </p:nvPr>
        </p:nvSpPr>
        <p:spPr>
          <a:xfrm>
            <a:off x="1272293" y="946150"/>
            <a:ext cx="10464801" cy="50673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exte du titre"/>
          <p:cNvSpPr txBox="1"/>
          <p:nvPr>
            <p:ph type="title"/>
          </p:nvPr>
        </p:nvSpPr>
        <p:spPr>
          <a:xfrm>
            <a:off x="1270000" y="6223000"/>
            <a:ext cx="10464800" cy="14859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1" name="Texte niveau 1…"/>
          <p:cNvSpPr txBox="1"/>
          <p:nvPr>
            <p:ph type="body" sz="quarter" idx="1"/>
          </p:nvPr>
        </p:nvSpPr>
        <p:spPr>
          <a:xfrm>
            <a:off x="1270000" y="7696200"/>
            <a:ext cx="10464800" cy="120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halk_line-1.png" descr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halk_line-2.png" descr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scrapbook_cover_title_hi.png" descr="scrapbook_cover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exte du titre"/>
          <p:cNvSpPr txBox="1"/>
          <p:nvPr>
            <p:ph type="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2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Image"/>
          <p:cNvSpPr/>
          <p:nvPr>
            <p:ph type="pic" sz="half" idx="13"/>
          </p:nvPr>
        </p:nvSpPr>
        <p:spPr>
          <a:xfrm>
            <a:off x="6565900" y="1358900"/>
            <a:ext cx="5185076" cy="69088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9" name="Texte du titre"/>
          <p:cNvSpPr txBox="1"/>
          <p:nvPr>
            <p:ph type="title"/>
          </p:nvPr>
        </p:nvSpPr>
        <p:spPr>
          <a:xfrm>
            <a:off x="1079500" y="1358900"/>
            <a:ext cx="5054600" cy="37592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0" name="Texte niveau 1…"/>
          <p:cNvSpPr txBox="1"/>
          <p:nvPr>
            <p:ph type="body" sz="quarter" idx="1"/>
          </p:nvPr>
        </p:nvSpPr>
        <p:spPr>
          <a:xfrm>
            <a:off x="1079500" y="5207000"/>
            <a:ext cx="50546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dash-line.png" descr="dash-line.png"/>
          <p:cNvPicPr>
            <a:picLocks noChangeAspect="0"/>
          </p:cNvPicPr>
          <p:nvPr/>
        </p:nvPicPr>
        <p:blipFill>
          <a:blip r:embed="rId2">
            <a:extLst/>
          </a:blip>
          <a:srcRect l="0"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 r="0" b="0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3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 b="0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4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8678" r="51892" b="0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5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6" name="scrapbook_title_hi.png" descr="scrapbook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Texte du titre</a:t>
            </a:r>
          </a:p>
        </p:txBody>
      </p:sp>
      <p:sp>
        <p:nvSpPr>
          <p:cNvPr id="8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ash-line.png" descr="dash-line.png"/>
          <p:cNvPicPr>
            <a:picLocks noChangeAspect="0"/>
          </p:cNvPicPr>
          <p:nvPr/>
        </p:nvPicPr>
        <p:blipFill>
          <a:blip r:embed="rId2">
            <a:extLst/>
          </a:blip>
          <a:srcRect l="0"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 r="0" b="0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0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 b="0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8678" r="51892" b="0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2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3" name="scrapbook_title_hi.png" descr="scrapbook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Texte du titre</a:t>
            </a:r>
          </a:p>
        </p:txBody>
      </p:sp>
      <p:sp>
        <p:nvSpPr>
          <p:cNvPr id="105" name="Texte niveau 1…"/>
          <p:cNvSpPr txBox="1"/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2812" t="20000" r="57187" b="20000"/>
          <a:stretch>
            <a:fillRect/>
          </a:stretch>
        </p:blipFill>
        <p:spPr>
          <a:xfrm rot="5400000">
            <a:off x="-4305300" y="4724400"/>
            <a:ext cx="97536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4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10000" t="20000" r="61874" b="20000"/>
          <a:stretch>
            <a:fillRect/>
          </a:stretch>
        </p:blipFill>
        <p:spPr>
          <a:xfrm rot="5400000">
            <a:off x="8902700" y="5524500"/>
            <a:ext cx="6858001" cy="30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5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19114" t="12500" r="27552" b="27500"/>
          <a:stretch>
            <a:fillRect/>
          </a:stretch>
        </p:blipFill>
        <p:spPr>
          <a:xfrm rot="10800000">
            <a:off x="0" y="9016999"/>
            <a:ext cx="13004800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6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0" t="18751" r="51796" b="21247"/>
          <a:stretch>
            <a:fillRect/>
          </a:stretch>
        </p:blipFill>
        <p:spPr>
          <a:xfrm rot="10800002">
            <a:off x="704849" y="1974846"/>
            <a:ext cx="11753851" cy="304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7" name="scrapbook_title_hi.png" descr="scrapbook_title_hi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Image"/>
          <p:cNvSpPr/>
          <p:nvPr>
            <p:ph type="pic" sz="half" idx="13"/>
          </p:nvPr>
        </p:nvSpPr>
        <p:spPr>
          <a:xfrm rot="21360000">
            <a:off x="7449145" y="2547298"/>
            <a:ext cx="4737179" cy="6311901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9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Texte du titre</a:t>
            </a:r>
          </a:p>
        </p:txBody>
      </p:sp>
      <p:sp>
        <p:nvSpPr>
          <p:cNvPr id="120" name="Texte niveau 1…"/>
          <p:cNvSpPr txBox="1"/>
          <p:nvPr>
            <p:ph type="body" sz="half" idx="1"/>
          </p:nvPr>
        </p:nvSpPr>
        <p:spPr>
          <a:xfrm>
            <a:off x="1270000" y="2971800"/>
            <a:ext cx="4953000" cy="5842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000"/>
              </a:spcBef>
              <a:buBlip>
                <a:blip r:embed="rId4"/>
              </a:buBlip>
              <a:defRPr sz="2800"/>
            </a:lvl1pPr>
            <a:lvl2pPr marL="736600" indent="-368300">
              <a:spcBef>
                <a:spcPts val="3000"/>
              </a:spcBef>
              <a:buBlip>
                <a:blip r:embed="rId4"/>
              </a:buBlip>
              <a:defRPr sz="2800"/>
            </a:lvl2pPr>
            <a:lvl3pPr marL="1104900" indent="-368300">
              <a:spcBef>
                <a:spcPts val="3000"/>
              </a:spcBef>
              <a:buBlip>
                <a:blip r:embed="rId4"/>
              </a:buBlip>
              <a:defRPr sz="2800"/>
            </a:lvl3pPr>
            <a:lvl4pPr marL="1473200" indent="-368300">
              <a:spcBef>
                <a:spcPts val="3000"/>
              </a:spcBef>
              <a:buBlip>
                <a:blip r:embed="rId4"/>
              </a:buBlip>
              <a:defRPr sz="2800"/>
            </a:lvl4pPr>
            <a:lvl5pPr marL="1841500" indent="-368300">
              <a:spcBef>
                <a:spcPts val="3000"/>
              </a:spcBef>
              <a:buBlip>
                <a:blip r:embed="rId4"/>
              </a:buBlip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Image"/>
          <p:cNvSpPr/>
          <p:nvPr>
            <p:ph type="pic" idx="13"/>
          </p:nvPr>
        </p:nvSpPr>
        <p:spPr>
          <a:xfrm rot="1">
            <a:off x="1041400" y="914400"/>
            <a:ext cx="6502401" cy="7861301"/>
          </a:xfrm>
          <a:prstGeom prst="rect">
            <a:avLst/>
          </a:prstGeom>
          <a:effectLst>
            <a:outerShdw sx="100000" sy="100000" kx="0" ky="0" algn="b" rotWithShape="0" blurRad="63500" dist="50800" dir="5400000">
              <a:srgbClr val="292929">
                <a:alpha val="465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5" name="Image"/>
          <p:cNvSpPr/>
          <p:nvPr>
            <p:ph type="pic" sz="quarter" idx="14"/>
          </p:nvPr>
        </p:nvSpPr>
        <p:spPr>
          <a:xfrm rot="180000">
            <a:off x="7029728" y="4460354"/>
            <a:ext cx="4959169" cy="4013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6" name="Image"/>
          <p:cNvSpPr/>
          <p:nvPr>
            <p:ph type="pic" sz="quarter" idx="15"/>
          </p:nvPr>
        </p:nvSpPr>
        <p:spPr>
          <a:xfrm>
            <a:off x="6819900" y="939800"/>
            <a:ext cx="4889500" cy="3670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s-line-1.png" descr="lines-line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wave-line.png" descr="wave-line.png"/>
          <p:cNvPicPr>
            <a:picLocks noChangeAspect="1"/>
          </p:cNvPicPr>
          <p:nvPr/>
        </p:nvPicPr>
        <p:blipFill>
          <a:blip r:embed="rId4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wave-line.png" descr="wave-line.png"/>
          <p:cNvPicPr>
            <a:picLocks noChangeAspect="1"/>
          </p:cNvPicPr>
          <p:nvPr/>
        </p:nvPicPr>
        <p:blipFill>
          <a:blip r:embed="rId4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ines-vert-line.png" descr="lines-vert-lin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e niveau 1…"/>
          <p:cNvSpPr txBox="1"/>
          <p:nvPr>
            <p:ph type="body" idx="1"/>
          </p:nvPr>
        </p:nvSpPr>
        <p:spPr>
          <a:xfrm>
            <a:off x="1270000" y="1511300"/>
            <a:ext cx="10464800" cy="673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7"/>
              </a:buBlip>
            </a:lvl1pPr>
            <a:lvl2pPr>
              <a:buBlip>
                <a:blip r:embed="rId7"/>
              </a:buBlip>
            </a:lvl2pPr>
            <a:lvl3pPr>
              <a:buBlip>
                <a:blip r:embed="rId7"/>
              </a:buBlip>
            </a:lvl3pPr>
            <a:lvl4pPr>
              <a:buBlip>
                <a:blip r:embed="rId7"/>
              </a:buBlip>
            </a:lvl4pPr>
            <a:lvl5pPr>
              <a:buBlip>
                <a:blip r:embed="rId7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" name="Texte du titre"/>
          <p:cNvSpPr txBox="1"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2" name="Numéro de diapositive"/>
          <p:cNvSpPr txBox="1"/>
          <p:nvPr>
            <p:ph type="sldNum" sz="quarter" idx="2"/>
          </p:nvPr>
        </p:nvSpPr>
        <p:spPr>
          <a:xfrm>
            <a:off x="6279642" y="9296400"/>
            <a:ext cx="432817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1pPr>
      <a:lvl2pPr marL="914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2pPr>
      <a:lvl3pPr marL="1371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3pPr>
      <a:lvl4pPr marL="1828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4pPr>
      <a:lvl5pPr marL="22860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5pPr>
      <a:lvl6pPr marL="2743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6pPr>
      <a:lvl7pPr marL="3200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7pPr>
      <a:lvl8pPr marL="3657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8pPr>
      <a:lvl9pPr marL="4114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9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10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1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3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4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5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7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8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l-eclaireuse-logo-HD (1).jpg" descr="l-eclaireuse-logo-HD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1727"/>
            <a:ext cx="13004800" cy="7330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748" y="-2063453"/>
            <a:ext cx="12293304" cy="24586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240" y="-2517247"/>
            <a:ext cx="12710320" cy="16947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021" y="325248"/>
            <a:ext cx="13047408" cy="8872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53" y="-2928975"/>
            <a:ext cx="12456308" cy="16608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60" y="-5523824"/>
            <a:ext cx="12748080" cy="16997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52" y="-2537689"/>
            <a:ext cx="12740983" cy="16987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96" y="-2715948"/>
            <a:ext cx="12598797" cy="16798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905" y="-4337910"/>
            <a:ext cx="12612390" cy="16816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00613" y="-175711"/>
            <a:ext cx="14187868" cy="10640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Corp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969" y="-4006851"/>
            <a:ext cx="12115801" cy="16154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6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6.png"/></Relationships>

</file>

<file path=ppt/theme/theme1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888888"/>
      </a:dk1>
      <a:lt1>
        <a:srgbClr val="006288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