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24D"/>
    <a:srgbClr val="7C546F"/>
    <a:srgbClr val="EB3535"/>
    <a:srgbClr val="59D3D3"/>
    <a:srgbClr val="CBBE17"/>
    <a:srgbClr val="DACC18"/>
    <a:srgbClr val="DED018"/>
    <a:srgbClr val="D4E43C"/>
    <a:srgbClr val="379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5" autoAdjust="0"/>
    <p:restoredTop sz="94639" autoAdjust="0"/>
  </p:normalViewPr>
  <p:slideViewPr>
    <p:cSldViewPr>
      <p:cViewPr>
        <p:scale>
          <a:sx n="125" d="100"/>
          <a:sy n="125" d="100"/>
        </p:scale>
        <p:origin x="-122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54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98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34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2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81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0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96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4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21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73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FAF5-1C10-40F3-B5ED-1AE6D4AAF27D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BEAF-2C06-49CB-BE85-9EC51DECC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88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04" y="404664"/>
            <a:ext cx="1290143" cy="14401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31" y="1700808"/>
            <a:ext cx="3871736" cy="38164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7192"/>
            <a:ext cx="4414597" cy="12241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8" y="2276872"/>
            <a:ext cx="2349986" cy="166517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39"/>
            <a:ext cx="4022164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4684" y="2277917"/>
            <a:ext cx="3886000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661220" y="4221088"/>
            <a:ext cx="1584176" cy="11521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1093508" y="3501008"/>
            <a:ext cx="1584176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97324" y="3356992"/>
            <a:ext cx="1512168" cy="11521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24964" y="2381574"/>
            <a:ext cx="3886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ENVIRONNEMENT</a:t>
            </a:r>
            <a:endParaRPr lang="fr-FR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4108" y="4602467"/>
            <a:ext cx="1584176" cy="115212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5076056" y="3573016"/>
            <a:ext cx="1484516" cy="108012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480212" y="3645024"/>
            <a:ext cx="1512168" cy="115212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5" y="193595"/>
            <a:ext cx="4010128" cy="16512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660091" y="2422534"/>
            <a:ext cx="2463676" cy="800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444067" y="1782962"/>
            <a:ext cx="1656184" cy="831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610343" y="1936945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VIVRE</a:t>
            </a:r>
            <a:endParaRPr lang="fr-FR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645203" y="2551865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ENSEMBLE</a:t>
            </a:r>
            <a:endParaRPr lang="fr-FR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598792" y="972228"/>
            <a:ext cx="2463676" cy="800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382768" y="332656"/>
            <a:ext cx="1656184" cy="8311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549044" y="486639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VIVRE</a:t>
            </a:r>
            <a:endParaRPr lang="fr-FR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83904" y="1101559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ENSEMBLE</a:t>
            </a:r>
            <a:endParaRPr lang="fr-FR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212008"/>
            <a:ext cx="4140287" cy="170482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27796" y="3509916"/>
            <a:ext cx="2871968" cy="568110"/>
          </a:xfrm>
          <a:prstGeom prst="rect">
            <a:avLst/>
          </a:prstGeom>
          <a:solidFill>
            <a:srgbClr val="CBB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126747" y="4040587"/>
            <a:ext cx="2869189" cy="568110"/>
          </a:xfrm>
          <a:prstGeom prst="rect">
            <a:avLst/>
          </a:prstGeom>
          <a:solidFill>
            <a:srgbClr val="7C5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69762" y="2975534"/>
            <a:ext cx="3038142" cy="568110"/>
          </a:xfrm>
          <a:prstGeom prst="rect">
            <a:avLst/>
          </a:prstGeom>
          <a:solidFill>
            <a:srgbClr val="59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27472" y="3028756"/>
            <a:ext cx="2662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itchFamily="34" charset="0"/>
              </a:rPr>
              <a:t>GOUVERNANCE</a:t>
            </a:r>
            <a:endParaRPr lang="fr-FR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00096" y="3578133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itchFamily="34" charset="0"/>
              </a:rPr>
              <a:t>MIXITE</a:t>
            </a:r>
            <a:endParaRPr lang="fr-FR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59309" y="4093809"/>
            <a:ext cx="20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itchFamily="34" charset="0"/>
              </a:rPr>
              <a:t>SOLIDARITE</a:t>
            </a:r>
            <a:endParaRPr lang="fr-FR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28676" y="4558495"/>
            <a:ext cx="3099308" cy="568110"/>
          </a:xfrm>
          <a:prstGeom prst="rect">
            <a:avLst/>
          </a:prstGeom>
          <a:solidFill>
            <a:srgbClr val="379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475656" y="4621544"/>
            <a:ext cx="275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itchFamily="34" charset="0"/>
              </a:rPr>
              <a:t>MUTUALISATION</a:t>
            </a:r>
            <a:endParaRPr lang="fr-FR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80547" y="5083878"/>
            <a:ext cx="3892888" cy="568110"/>
          </a:xfrm>
          <a:prstGeom prst="rect">
            <a:avLst/>
          </a:prstGeom>
          <a:solidFill>
            <a:srgbClr val="EB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618276" y="5136432"/>
            <a:ext cx="376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itchFamily="34" charset="0"/>
              </a:rPr>
              <a:t>ACTIVITES COMMUNES</a:t>
            </a:r>
            <a:endParaRPr lang="fr-FR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14" y="4821558"/>
            <a:ext cx="3560705" cy="139138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12" y="2265858"/>
            <a:ext cx="3059832" cy="122456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24" y="3469429"/>
            <a:ext cx="2822615" cy="13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26747" y="4040587"/>
            <a:ext cx="2871968" cy="568110"/>
          </a:xfrm>
          <a:prstGeom prst="rect">
            <a:avLst/>
          </a:prstGeom>
          <a:solidFill>
            <a:srgbClr val="7C5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927796" y="3509916"/>
            <a:ext cx="2871968" cy="568110"/>
          </a:xfrm>
          <a:prstGeom prst="rect">
            <a:avLst/>
          </a:prstGeom>
          <a:solidFill>
            <a:srgbClr val="CBB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69762" y="2975534"/>
            <a:ext cx="3272870" cy="568110"/>
          </a:xfrm>
          <a:prstGeom prst="rect">
            <a:avLst/>
          </a:prstGeom>
          <a:solidFill>
            <a:srgbClr val="379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79820"/>
            <a:ext cx="6565892" cy="606174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24" y="1376772"/>
            <a:ext cx="3528392" cy="352839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040298" y="2492895"/>
            <a:ext cx="1513644" cy="20062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55" y="3140968"/>
            <a:ext cx="1114287" cy="78185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37" y="3402642"/>
            <a:ext cx="849528" cy="84952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52" y="2779670"/>
            <a:ext cx="442628" cy="11253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65" y="3496004"/>
            <a:ext cx="718615" cy="71861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37" y="2779670"/>
            <a:ext cx="432780" cy="110028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4937" y="3283726"/>
            <a:ext cx="244366" cy="62126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56" y="3350903"/>
            <a:ext cx="201100" cy="511271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727472" y="3028756"/>
            <a:ext cx="231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itchFamily="34" charset="0"/>
              </a:rPr>
              <a:t>ECOSYSTEME</a:t>
            </a:r>
            <a:endParaRPr lang="fr-FR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126747" y="3549226"/>
            <a:ext cx="1516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itchFamily="34" charset="0"/>
              </a:rPr>
              <a:t>HABITAT</a:t>
            </a:r>
            <a:endParaRPr lang="fr-FR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255143" y="4125498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itchFamily="34" charset="0"/>
              </a:rPr>
              <a:t>MODE DE VIE</a:t>
            </a:r>
            <a:endParaRPr lang="fr-FR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8" y="188639"/>
            <a:ext cx="4022164" cy="165618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148064" y="236332"/>
            <a:ext cx="3886000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5138344" y="339989"/>
            <a:ext cx="3886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Arial Rounded MT Bold" pitchFamily="34" charset="0"/>
              </a:rPr>
              <a:t>ENVIRONNEMENT</a:t>
            </a:r>
            <a:endParaRPr lang="fr-FR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8" y="188639"/>
            <a:ext cx="4022164" cy="165618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4664"/>
            <a:ext cx="2430388" cy="27129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2" y="2351966"/>
            <a:ext cx="3078564" cy="2858666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259365" y="3027183"/>
            <a:ext cx="1203727" cy="307777"/>
          </a:xfrm>
          <a:prstGeom prst="rect">
            <a:avLst/>
          </a:prstGeom>
          <a:solidFill>
            <a:srgbClr val="20B24D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Arial Rounded MT Bold" pitchFamily="34" charset="0"/>
              </a:rPr>
              <a:t>Draguignan</a:t>
            </a:r>
            <a:endParaRPr lang="fr-FR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195736" y="3270120"/>
            <a:ext cx="127258" cy="14706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4057068" y="3933056"/>
            <a:ext cx="480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20B24D"/>
                </a:solidFill>
                <a:latin typeface="Arial Rounded MT Bold" pitchFamily="34" charset="0"/>
              </a:rPr>
              <a:t>Venez nous rencontrer </a:t>
            </a:r>
            <a:endParaRPr lang="fr-FR" sz="3200" b="1" dirty="0">
              <a:solidFill>
                <a:srgbClr val="20B24D"/>
              </a:solidFill>
              <a:latin typeface="Arial Rounded MT Bold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838892" y="4506748"/>
            <a:ext cx="3580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20B24D"/>
                </a:solidFill>
                <a:latin typeface="Arial Rounded MT Bold" pitchFamily="34" charset="0"/>
              </a:rPr>
              <a:t>Les 28 Avril 2019</a:t>
            </a:r>
            <a:endParaRPr lang="fr-FR" sz="3200" b="1" dirty="0">
              <a:solidFill>
                <a:srgbClr val="20B24D"/>
              </a:solidFill>
              <a:latin typeface="Arial Rounded MT Bold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589365" y="4973943"/>
            <a:ext cx="3041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20B24D"/>
                </a:solidFill>
                <a:latin typeface="Arial Rounded MT Bold" pitchFamily="34" charset="0"/>
              </a:rPr>
              <a:t>et 26 Mai 2019</a:t>
            </a:r>
            <a:endParaRPr lang="fr-FR" sz="3200" b="1" dirty="0">
              <a:solidFill>
                <a:srgbClr val="20B24D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8" y="188639"/>
            <a:ext cx="4022164" cy="16561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4983672" cy="1381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3078564" cy="28586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62207" y="3761505"/>
            <a:ext cx="2073324" cy="334844"/>
          </a:xfrm>
          <a:prstGeom prst="rect">
            <a:avLst/>
          </a:prstGeom>
          <a:solidFill>
            <a:srgbClr val="20B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907704" y="3761505"/>
            <a:ext cx="2127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Arial Rounded MT Bold" pitchFamily="34" charset="0"/>
              </a:rPr>
              <a:t>Le Cannet des Maures</a:t>
            </a:r>
            <a:endParaRPr lang="fr-FR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907704" y="3687970"/>
            <a:ext cx="127258" cy="14706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64771" y="4256863"/>
            <a:ext cx="5379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20B24D"/>
                </a:solidFill>
                <a:latin typeface="Arial Rounded MT Bold" pitchFamily="34" charset="0"/>
              </a:rPr>
              <a:t>Venez nous rencontrer </a:t>
            </a:r>
            <a:endParaRPr lang="fr-FR" sz="3600" b="1" dirty="0">
              <a:solidFill>
                <a:srgbClr val="20B24D"/>
              </a:solidFill>
              <a:latin typeface="Arial Rounded MT Bol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83392" y="4841638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20B24D"/>
                </a:solidFill>
                <a:latin typeface="Arial Rounded MT Bold" pitchFamily="34" charset="0"/>
              </a:rPr>
              <a:t>Le 12 Mai 2019</a:t>
            </a:r>
            <a:endParaRPr lang="fr-FR" sz="3600" b="1" dirty="0">
              <a:solidFill>
                <a:srgbClr val="20B24D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8" y="188639"/>
            <a:ext cx="4022164" cy="165618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83566"/>
            <a:ext cx="2995412" cy="21225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80452"/>
            <a:ext cx="3312368" cy="307577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74464" y="2745295"/>
            <a:ext cx="955583" cy="307777"/>
          </a:xfrm>
          <a:prstGeom prst="rect">
            <a:avLst/>
          </a:prstGeom>
          <a:solidFill>
            <a:srgbClr val="20B24D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Arial Rounded MT Bold" pitchFamily="34" charset="0"/>
              </a:rPr>
              <a:t>Trigance</a:t>
            </a:r>
            <a:endParaRPr lang="fr-FR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487807" y="2914308"/>
            <a:ext cx="127258" cy="14706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41</Words>
  <Application>Microsoft Office PowerPoint</Application>
  <PresentationFormat>Affichage à l'écran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Seb</cp:lastModifiedBy>
  <cp:revision>29</cp:revision>
  <dcterms:created xsi:type="dcterms:W3CDTF">2019-04-04T08:29:26Z</dcterms:created>
  <dcterms:modified xsi:type="dcterms:W3CDTF">2019-04-09T11:09:51Z</dcterms:modified>
</cp:coreProperties>
</file>